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74" r:id="rId5"/>
    <p:sldId id="261" r:id="rId6"/>
    <p:sldId id="260" r:id="rId7"/>
    <p:sldId id="275" r:id="rId8"/>
    <p:sldId id="263" r:id="rId9"/>
    <p:sldId id="264" r:id="rId10"/>
    <p:sldId id="265" r:id="rId11"/>
    <p:sldId id="266" r:id="rId12"/>
    <p:sldId id="262" r:id="rId13"/>
    <p:sldId id="267" r:id="rId14"/>
    <p:sldId id="276" r:id="rId15"/>
    <p:sldId id="268" r:id="rId16"/>
    <p:sldId id="269" r:id="rId17"/>
    <p:sldId id="278" r:id="rId18"/>
    <p:sldId id="271" r:id="rId19"/>
    <p:sldId id="272" r:id="rId20"/>
    <p:sldId id="273" r:id="rId21"/>
    <p:sldId id="279" r:id="rId22"/>
    <p:sldId id="280" r:id="rId23"/>
    <p:sldId id="270" r:id="rId24"/>
  </p:sldIdLst>
  <p:sldSz cx="5759450" cy="6858000"/>
  <p:notesSz cx="8361363" cy="12341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8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122363"/>
            <a:ext cx="4895533" cy="2387600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3602038"/>
            <a:ext cx="4319588" cy="1655762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7F7-39E7-42C5-B045-D5B0F02AE449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007D-583C-4771-8F8C-B871D2EA80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67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7F7-39E7-42C5-B045-D5B0F02AE449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007D-583C-4771-8F8C-B871D2EA80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33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365125"/>
            <a:ext cx="12418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365125"/>
            <a:ext cx="3653651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7F7-39E7-42C5-B045-D5B0F02AE449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007D-583C-4771-8F8C-B871D2EA80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3888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3534" y="2606165"/>
            <a:ext cx="4913397" cy="4798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7072" y="3840481"/>
            <a:ext cx="4046329" cy="305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593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7F7-39E7-42C5-B045-D5B0F02AE449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007D-583C-4771-8F8C-B871D2EA80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35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1709740"/>
            <a:ext cx="4967526" cy="2852737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4589465"/>
            <a:ext cx="4967526" cy="150018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7F7-39E7-42C5-B045-D5B0F02AE449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007D-583C-4771-8F8C-B871D2EA80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8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1825625"/>
            <a:ext cx="2447766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1825625"/>
            <a:ext cx="2447766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7F7-39E7-42C5-B045-D5B0F02AE449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007D-583C-4771-8F8C-B871D2EA80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72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365127"/>
            <a:ext cx="4967526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1681163"/>
            <a:ext cx="2436517" cy="823912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2505075"/>
            <a:ext cx="24365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1681163"/>
            <a:ext cx="2448516" cy="823912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2505075"/>
            <a:ext cx="24485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7F7-39E7-42C5-B045-D5B0F02AE449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007D-583C-4771-8F8C-B871D2EA80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575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7F7-39E7-42C5-B045-D5B0F02AE449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007D-583C-4771-8F8C-B871D2EA80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89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7F7-39E7-42C5-B045-D5B0F02AE449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007D-583C-4771-8F8C-B871D2EA80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89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457200"/>
            <a:ext cx="1857573" cy="160020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987427"/>
            <a:ext cx="2915722" cy="4873625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2057400"/>
            <a:ext cx="1857573" cy="3811588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7F7-39E7-42C5-B045-D5B0F02AE449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007D-583C-4771-8F8C-B871D2EA80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75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457200"/>
            <a:ext cx="1857573" cy="160020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987427"/>
            <a:ext cx="2915722" cy="4873625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2057400"/>
            <a:ext cx="1857573" cy="3811588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7F7-39E7-42C5-B045-D5B0F02AE449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007D-583C-4771-8F8C-B871D2EA80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39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365127"/>
            <a:ext cx="49675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1825625"/>
            <a:ext cx="49675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6356352"/>
            <a:ext cx="1295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067F7-39E7-42C5-B045-D5B0F02AE449}" type="datetimeFigureOut">
              <a:rPr lang="ko-KR" altLang="en-US" smtClean="0"/>
              <a:t>2018-07-27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6356352"/>
            <a:ext cx="1943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6356352"/>
            <a:ext cx="1295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A007D-583C-4771-8F8C-B871D2EA80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727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575981" rtl="0" eaLnBrk="1" latinLnBrk="1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1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1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1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1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1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1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1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1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1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1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1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1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1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1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1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1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1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1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6415245-35F2-44FA-8B6C-229E02214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4420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F66B8-8F74-4145-B220-F9F065F1E470}"/>
              </a:ext>
            </a:extLst>
          </p:cNvPr>
          <p:cNvSpPr txBox="1"/>
          <p:nvPr/>
        </p:nvSpPr>
        <p:spPr>
          <a:xfrm>
            <a:off x="2649138" y="127221"/>
            <a:ext cx="2487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(</a:t>
            </a:r>
            <a:r>
              <a:rPr lang="ko-KR" altLang="en-US" sz="1100" dirty="0">
                <a:solidFill>
                  <a:srgbClr val="FF0000"/>
                </a:solidFill>
              </a:rPr>
              <a:t>크롬으로 진행하면 더욱 수월합니다</a:t>
            </a:r>
            <a:r>
              <a:rPr lang="en-US" altLang="ko-KR" sz="1100" dirty="0">
                <a:solidFill>
                  <a:srgbClr val="FF0000"/>
                </a:solidFill>
              </a:rPr>
              <a:t>.)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4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3857155-A11D-4E25-8EC4-9FF3E7BF8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512"/>
            <a:ext cx="5759450" cy="69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0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ABD1184-75EF-406C-8238-CB7F1E708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450" cy="720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3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29CEC74-B5B4-46F4-A09D-889310267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3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A4218FA-9262-40AF-83BD-251BBC3B2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101"/>
          <a:stretch/>
        </p:blipFill>
        <p:spPr>
          <a:xfrm>
            <a:off x="0" y="0"/>
            <a:ext cx="5759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93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A4218FA-9262-40AF-83BD-251BBC3B2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899"/>
          <a:stretch/>
        </p:blipFill>
        <p:spPr>
          <a:xfrm>
            <a:off x="0" y="318054"/>
            <a:ext cx="5759449" cy="608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1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ABDEFC2-5AB8-4D63-A756-CBE301009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869"/>
          <a:stretch/>
        </p:blipFill>
        <p:spPr>
          <a:xfrm>
            <a:off x="0" y="0"/>
            <a:ext cx="5759449" cy="6790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56F7B3-F194-4127-94ED-42A8CB3D2589}"/>
              </a:ext>
            </a:extLst>
          </p:cNvPr>
          <p:cNvSpPr txBox="1"/>
          <p:nvPr/>
        </p:nvSpPr>
        <p:spPr>
          <a:xfrm>
            <a:off x="2138901" y="238540"/>
            <a:ext cx="2417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※ X</a:t>
            </a:r>
            <a:r>
              <a:rPr lang="ko-KR" altLang="en-US" sz="800" b="1" dirty="0">
                <a:solidFill>
                  <a:srgbClr val="FF0000"/>
                </a:solidFill>
              </a:rPr>
              <a:t>표시된 교재는 현재 </a:t>
            </a:r>
            <a:r>
              <a:rPr lang="en-US" altLang="ko-KR" sz="800" b="1" dirty="0">
                <a:solidFill>
                  <a:srgbClr val="FF0000"/>
                </a:solidFill>
              </a:rPr>
              <a:t>117</a:t>
            </a:r>
            <a:r>
              <a:rPr lang="ko-KR" altLang="en-US" sz="800" b="1" dirty="0">
                <a:solidFill>
                  <a:srgbClr val="FF0000"/>
                </a:solidFill>
              </a:rPr>
              <a:t>사이트에서 파일로 제공중에 있습니다</a:t>
            </a:r>
            <a:r>
              <a:rPr lang="en-US" altLang="ko-KR" sz="800" b="1" dirty="0">
                <a:solidFill>
                  <a:srgbClr val="FF0000"/>
                </a:solidFill>
              </a:rPr>
              <a:t>.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61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9417A45-48E8-41D0-BE97-EAFFA2D12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652"/>
          <a:stretch/>
        </p:blipFill>
        <p:spPr>
          <a:xfrm>
            <a:off x="-1" y="1069450"/>
            <a:ext cx="5759449" cy="638489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BC37E03-B6ED-47E2-8802-6F35E3CD3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406"/>
          <a:stretch/>
        </p:blipFill>
        <p:spPr>
          <a:xfrm>
            <a:off x="0" y="0"/>
            <a:ext cx="5759449" cy="106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41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9417A45-48E8-41D0-BE97-EAFFA2D12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391"/>
          <a:stretch/>
        </p:blipFill>
        <p:spPr>
          <a:xfrm>
            <a:off x="0" y="-166978"/>
            <a:ext cx="5759449" cy="57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38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2600FC5-41EB-4E14-B73A-662257626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9"/>
            <a:ext cx="5759450" cy="696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F2ADAEA-6C0F-4320-A925-4DD991308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450" cy="52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2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FA8BD43-F198-4566-803F-A36C3B498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4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93CBB3F-8E2D-4DD3-B7C5-EF908E91E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759450" cy="698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24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3303F8E-9C31-4484-955C-C5102CD09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11"/>
            <a:ext cx="5759450" cy="69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80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4A91A52-05C5-4BFD-B45E-27D1D392D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899868" cy="71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66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5DC200A7-917B-4F13-9C1A-AD6BA971E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513" y="2191738"/>
            <a:ext cx="5336424" cy="2474524"/>
          </a:xfrm>
        </p:spPr>
        <p:txBody>
          <a:bodyPr/>
          <a:lstStyle/>
          <a:p>
            <a:r>
              <a:rPr lang="ko-KR" altLang="en-US" sz="16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㈜ </a:t>
            </a:r>
            <a:r>
              <a:rPr lang="ko-KR" altLang="en-US" sz="1600" dirty="0" err="1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이태완의</a:t>
            </a:r>
            <a:r>
              <a:rPr lang="ko-KR" altLang="en-US" sz="16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영어 일대일 </a:t>
            </a:r>
            <a:r>
              <a:rPr lang="ko-KR" altLang="en-US" sz="1600" dirty="0" err="1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명품코칭에</a:t>
            </a:r>
            <a:br>
              <a:rPr lang="en-US" altLang="ko-KR" sz="6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ko-KR" altLang="en-US" sz="6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</a:t>
            </a:r>
            <a:br>
              <a:rPr lang="en-US" altLang="ko-KR" sz="44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en-US" altLang="ko-KR" sz="44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</a:t>
            </a:r>
            <a:r>
              <a:rPr lang="ko-KR" altLang="en-US" sz="40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가입해 주셔서 감사드립니다</a:t>
            </a:r>
            <a:r>
              <a:rPr lang="en-US" altLang="ko-KR" sz="40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br>
              <a:rPr lang="en-US" altLang="ko-KR" sz="24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en-US" altLang="ko-KR" sz="24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  <a:r>
              <a:rPr lang="en-US" altLang="ko-KR" sz="40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     </a:t>
            </a:r>
            <a:r>
              <a:rPr lang="ko-KR" altLang="en-US" sz="24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원장님들의 최대 만족을 위해서</a:t>
            </a:r>
            <a:br>
              <a:rPr lang="en-US" altLang="ko-KR" sz="24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en-US" altLang="ko-KR" sz="24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                </a:t>
            </a:r>
            <a:r>
              <a:rPr lang="ko-KR" altLang="en-US" sz="24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최선을 다하겠습니다</a:t>
            </a:r>
            <a:r>
              <a:rPr lang="en-US" altLang="ko-KR" sz="24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br>
              <a:rPr lang="en-US" altLang="ko-KR" sz="24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br>
              <a:rPr lang="en-US" altLang="ko-KR" sz="24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en-US" altLang="ko-KR" sz="24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                  </a:t>
            </a:r>
            <a:r>
              <a:rPr lang="ko-KR" altLang="en-US" sz="1800" dirty="0" err="1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이태완</a:t>
            </a:r>
            <a:r>
              <a:rPr lang="ko-KR" altLang="en-US" sz="18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영어스쿨 일동</a:t>
            </a:r>
            <a:endParaRPr lang="ko-KR" altLang="en-US" sz="440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3C2F829-FAE2-47E0-B060-96A03F7CE6DA}"/>
              </a:ext>
            </a:extLst>
          </p:cNvPr>
          <p:cNvSpPr/>
          <p:nvPr/>
        </p:nvSpPr>
        <p:spPr>
          <a:xfrm>
            <a:off x="1081377" y="1556468"/>
            <a:ext cx="3411110" cy="3745064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37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2A3DC99-5ED3-43D4-AF5F-B7A633E52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348"/>
          <a:stretch/>
        </p:blipFill>
        <p:spPr>
          <a:xfrm>
            <a:off x="-1" y="-5963"/>
            <a:ext cx="5751499" cy="68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1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2A3DC99-5ED3-43D4-AF5F-B7A633E52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884"/>
          <a:stretch/>
        </p:blipFill>
        <p:spPr>
          <a:xfrm>
            <a:off x="-1" y="0"/>
            <a:ext cx="5751499" cy="685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5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0BD152C-8313-4EC5-8750-95052D4D9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905"/>
            <a:ext cx="5759450" cy="622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4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92C73F1-916A-4A86-BE2B-6ECDBAB3D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319"/>
          <a:stretch/>
        </p:blipFill>
        <p:spPr>
          <a:xfrm>
            <a:off x="95416" y="0"/>
            <a:ext cx="5597718" cy="69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3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92C73F1-916A-4A86-BE2B-6ECDBAB3D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797"/>
          <a:stretch/>
        </p:blipFill>
        <p:spPr>
          <a:xfrm>
            <a:off x="0" y="0"/>
            <a:ext cx="5759450" cy="627395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7D3B8EB-2C10-4A07-9A47-8557D20B0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3301"/>
            <a:ext cx="5759450" cy="284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5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6201AF7-6C51-4873-9EC7-2DA2CF85E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26"/>
          <a:stretch/>
        </p:blipFill>
        <p:spPr>
          <a:xfrm>
            <a:off x="0" y="0"/>
            <a:ext cx="57594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4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8B6D66AB-C597-4832-939F-3BF5CE347621}"/>
              </a:ext>
            </a:extLst>
          </p:cNvPr>
          <p:cNvGrpSpPr/>
          <p:nvPr/>
        </p:nvGrpSpPr>
        <p:grpSpPr>
          <a:xfrm>
            <a:off x="0" y="0"/>
            <a:ext cx="5759450" cy="6858000"/>
            <a:chOff x="0" y="0"/>
            <a:chExt cx="5759450" cy="5766800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DE550F7C-5D64-4F3E-9C9A-D8C0DB0E4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91199"/>
              <a:ext cx="5759450" cy="4675601"/>
            </a:xfrm>
            <a:prstGeom prst="rect">
              <a:avLst/>
            </a:prstGeom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8B7B5515-0B21-49B4-B0C0-C360EDD94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638"/>
            <a:stretch/>
          </p:blipFill>
          <p:spPr>
            <a:xfrm>
              <a:off x="0" y="0"/>
              <a:ext cx="5759450" cy="1053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0052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22</Words>
  <Application>Microsoft Office PowerPoint</Application>
  <PresentationFormat>사용자 지정</PresentationFormat>
  <Paragraphs>3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맑은 고딕</vt:lpstr>
      <vt:lpstr>배달의민족 연성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㈜ 이태완의 영어 일대일 명품코칭에      가입해 주셔서 감사드립니다.         원장님들의 최대 만족을 위해서                   최선을 다하겠습니다.                      이태완 영어스쿨 일동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홍일</dc:creator>
  <cp:lastModifiedBy>김 홍일</cp:lastModifiedBy>
  <cp:revision>12</cp:revision>
  <cp:lastPrinted>2018-07-19T10:10:09Z</cp:lastPrinted>
  <dcterms:created xsi:type="dcterms:W3CDTF">2018-07-19T04:22:16Z</dcterms:created>
  <dcterms:modified xsi:type="dcterms:W3CDTF">2018-07-27T05:07:26Z</dcterms:modified>
</cp:coreProperties>
</file>